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9" r:id="rId5"/>
    <p:sldId id="267" r:id="rId6"/>
    <p:sldId id="273" r:id="rId7"/>
    <p:sldId id="274" r:id="rId8"/>
    <p:sldId id="268" r:id="rId9"/>
    <p:sldId id="270" r:id="rId10"/>
    <p:sldId id="271"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9E5"/>
    <a:srgbClr val="FFCAC1"/>
    <a:srgbClr val="FF7E69"/>
    <a:srgbClr val="00217E"/>
    <a:srgbClr val="363636"/>
    <a:srgbClr val="FE2400"/>
    <a:srgbClr val="FFA969"/>
    <a:srgbClr val="6990FF"/>
    <a:srgbClr val="FF6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564"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F3A4-3965-C712-E86F-68E072A15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F175B0-366A-3B75-B38D-F43D414A1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657023-E64D-3843-C460-40729A76C09E}"/>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5" name="Footer Placeholder 4">
            <a:extLst>
              <a:ext uri="{FF2B5EF4-FFF2-40B4-BE49-F238E27FC236}">
                <a16:creationId xmlns:a16="http://schemas.microsoft.com/office/drawing/2014/main" id="{54031C0D-1B77-FFCA-847E-526E3D36F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912FBC-9132-3C22-0B8C-E649CE56E3B8}"/>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409364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1E1C-82E4-3843-B8D9-F997D80468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18A79B-5DB2-B236-D006-0CF40DC14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DE5E-F60B-666D-3627-C682E3B27291}"/>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5" name="Footer Placeholder 4">
            <a:extLst>
              <a:ext uri="{FF2B5EF4-FFF2-40B4-BE49-F238E27FC236}">
                <a16:creationId xmlns:a16="http://schemas.microsoft.com/office/drawing/2014/main" id="{9F88FA9F-5F73-9D15-63D5-9AF463B8A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61738-57D9-B347-E26F-5BBB90E290E4}"/>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241615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04EC95-ED8C-7C5E-A480-C109953FC1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03D64E-ED84-8859-9390-34CD510EFF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9D8A3-B894-3C10-B102-6B6DA76A8295}"/>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5" name="Footer Placeholder 4">
            <a:extLst>
              <a:ext uri="{FF2B5EF4-FFF2-40B4-BE49-F238E27FC236}">
                <a16:creationId xmlns:a16="http://schemas.microsoft.com/office/drawing/2014/main" id="{577D2975-1383-DDF7-11E3-60864BAA6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C1394-FE96-4861-4406-EB9FC65FB324}"/>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82158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BD87-D405-686C-A4A6-1B046C611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99800-7963-F3BC-BA3D-7966F44426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BB2AC-99EB-B41F-17D2-1D227E089A5D}"/>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5" name="Footer Placeholder 4">
            <a:extLst>
              <a:ext uri="{FF2B5EF4-FFF2-40B4-BE49-F238E27FC236}">
                <a16:creationId xmlns:a16="http://schemas.microsoft.com/office/drawing/2014/main" id="{9F725672-2AFB-DE4E-173E-23D1EBDB7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72635-637B-83D5-418B-04A15259C076}"/>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90145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40DE-7D32-6F4A-7EEA-26DEF85749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F48FF1-519A-8C32-A132-B1A457204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11F7C-BAF6-480F-5CA0-74A3302482BA}"/>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5" name="Footer Placeholder 4">
            <a:extLst>
              <a:ext uri="{FF2B5EF4-FFF2-40B4-BE49-F238E27FC236}">
                <a16:creationId xmlns:a16="http://schemas.microsoft.com/office/drawing/2014/main" id="{88F4AE8F-9E38-2D6C-7DEA-D9D1C7622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EFE3F-F1E1-8B9B-B8DB-800699AB22CF}"/>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353063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D994-FE92-AFB8-3771-7AC570D0B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EE7FD-FEEB-E9F0-24B4-5C4B3AD91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425EF2-C1C1-D79E-6584-8A8AAC5FC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8728ED-98E1-23EA-6BA7-5E532DF8525D}"/>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6" name="Footer Placeholder 5">
            <a:extLst>
              <a:ext uri="{FF2B5EF4-FFF2-40B4-BE49-F238E27FC236}">
                <a16:creationId xmlns:a16="http://schemas.microsoft.com/office/drawing/2014/main" id="{E621423E-D20F-B2E0-2303-04913B886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518C3-9E55-8307-9A89-6847968B12A0}"/>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85005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5F6A-F0C2-6C51-AD90-44EA960B07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8D8D48-1B7F-F00C-39EC-8803DA88EA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5CBC9-673D-F63D-2FA8-82FE2E4736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C9F92-3915-6024-E8AB-43C4C41CC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6E91D-9E5D-60EB-5845-530BB9939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59C265-2753-D608-03D1-F2536F32BA81}"/>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8" name="Footer Placeholder 7">
            <a:extLst>
              <a:ext uri="{FF2B5EF4-FFF2-40B4-BE49-F238E27FC236}">
                <a16:creationId xmlns:a16="http://schemas.microsoft.com/office/drawing/2014/main" id="{3C12994D-4ADD-60AE-7707-DC787366B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3C4D89-3E2C-8BF2-27BA-729DF283314F}"/>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13288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4875-FBE3-D49B-74FF-4A409A83F3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9B05B-441D-F024-170F-F12D6FA364BF}"/>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4" name="Footer Placeholder 3">
            <a:extLst>
              <a:ext uri="{FF2B5EF4-FFF2-40B4-BE49-F238E27FC236}">
                <a16:creationId xmlns:a16="http://schemas.microsoft.com/office/drawing/2014/main" id="{57CF53FC-8FD4-4076-1003-F4125DA36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7E4E9A-7FF4-E7AB-DA3C-0DE4FF195791}"/>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2627690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C0DA7-556F-4BE0-C98E-A059D5B11B11}"/>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3" name="Footer Placeholder 2">
            <a:extLst>
              <a:ext uri="{FF2B5EF4-FFF2-40B4-BE49-F238E27FC236}">
                <a16:creationId xmlns:a16="http://schemas.microsoft.com/office/drawing/2014/main" id="{716F185B-DAB3-295A-7084-92C3582CD8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9BBE5B-C59E-DD2E-A867-19551B800F94}"/>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358663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176A-69AE-4FC0-52BA-D60314DF8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73BF7D-2471-4CB2-747F-EF0692949B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FCEBA5-1784-5C64-B4BC-480649CA6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E6B5F-211F-13A5-0F23-D5E1BE397731}"/>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6" name="Footer Placeholder 5">
            <a:extLst>
              <a:ext uri="{FF2B5EF4-FFF2-40B4-BE49-F238E27FC236}">
                <a16:creationId xmlns:a16="http://schemas.microsoft.com/office/drawing/2014/main" id="{D966316B-9D00-C53C-1C27-C220863FD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92F5D-389B-B881-C1F9-3385C440975C}"/>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2547320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BDA80-7CC4-7E99-AE31-2D086D0CFB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F4B69-0ED3-5CC1-4A5E-AF02F3060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76956E-8C3A-58D1-F3E3-BBAF264E4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72AFC-F272-D08F-59EF-7D49CFFABE69}"/>
              </a:ext>
            </a:extLst>
          </p:cNvPr>
          <p:cNvSpPr>
            <a:spLocks noGrp="1"/>
          </p:cNvSpPr>
          <p:nvPr>
            <p:ph type="dt" sz="half" idx="10"/>
          </p:nvPr>
        </p:nvSpPr>
        <p:spPr/>
        <p:txBody>
          <a:bodyPr/>
          <a:lstStyle/>
          <a:p>
            <a:fld id="{62815AC7-7992-4283-A49E-5A0E7EC70539}" type="datetimeFigureOut">
              <a:rPr lang="en-US" smtClean="0"/>
              <a:t>3/26/24</a:t>
            </a:fld>
            <a:endParaRPr lang="en-US"/>
          </a:p>
        </p:txBody>
      </p:sp>
      <p:sp>
        <p:nvSpPr>
          <p:cNvPr id="6" name="Footer Placeholder 5">
            <a:extLst>
              <a:ext uri="{FF2B5EF4-FFF2-40B4-BE49-F238E27FC236}">
                <a16:creationId xmlns:a16="http://schemas.microsoft.com/office/drawing/2014/main" id="{082CB17A-69AF-25F1-8C48-857D00B4C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98C202-5048-AAAC-157A-4FA383633332}"/>
              </a:ext>
            </a:extLst>
          </p:cNvPr>
          <p:cNvSpPr>
            <a:spLocks noGrp="1"/>
          </p:cNvSpPr>
          <p:nvPr>
            <p:ph type="sldNum" sz="quarter" idx="12"/>
          </p:nvPr>
        </p:nvSpPr>
        <p:spPr/>
        <p:txBody>
          <a:bodyPr/>
          <a:lstStyle/>
          <a:p>
            <a:fld id="{C00F8568-539A-4699-92F6-9BA94AF17077}" type="slidenum">
              <a:rPr lang="en-US" smtClean="0"/>
              <a:t>‹#›</a:t>
            </a:fld>
            <a:endParaRPr lang="en-US"/>
          </a:p>
        </p:txBody>
      </p:sp>
    </p:spTree>
    <p:extLst>
      <p:ext uri="{BB962C8B-B14F-4D97-AF65-F5344CB8AC3E}">
        <p14:creationId xmlns:p14="http://schemas.microsoft.com/office/powerpoint/2010/main" val="369639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rgbClr val="FFCAC1"/>
          </a:fgClr>
          <a:bgClr>
            <a:srgbClr val="FF7E69"/>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713CF-D831-32B6-539C-BF603B3DA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64195-FF9E-CC4E-B8A3-555048ED0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84772-A9BE-B123-4C52-4EA34A740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15AC7-7992-4283-A49E-5A0E7EC70539}" type="datetimeFigureOut">
              <a:rPr lang="en-US" smtClean="0"/>
              <a:t>3/26/24</a:t>
            </a:fld>
            <a:endParaRPr lang="en-US"/>
          </a:p>
        </p:txBody>
      </p:sp>
      <p:sp>
        <p:nvSpPr>
          <p:cNvPr id="5" name="Footer Placeholder 4">
            <a:extLst>
              <a:ext uri="{FF2B5EF4-FFF2-40B4-BE49-F238E27FC236}">
                <a16:creationId xmlns:a16="http://schemas.microsoft.com/office/drawing/2014/main" id="{AB118C25-5805-BC8F-052D-D73C91165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B8450B-733A-9E42-C203-AC9A9BA6D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F8568-539A-4699-92F6-9BA94AF17077}" type="slidenum">
              <a:rPr lang="en-US" smtClean="0"/>
              <a:t>‹#›</a:t>
            </a:fld>
            <a:endParaRPr lang="en-US"/>
          </a:p>
        </p:txBody>
      </p:sp>
    </p:spTree>
    <p:extLst>
      <p:ext uri="{BB962C8B-B14F-4D97-AF65-F5344CB8AC3E}">
        <p14:creationId xmlns:p14="http://schemas.microsoft.com/office/powerpoint/2010/main" val="251757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ABD58C4-DC42-7F4B-2183-EC14FBE95A34}"/>
              </a:ext>
            </a:extLst>
          </p:cNvPr>
          <p:cNvSpPr/>
          <p:nvPr/>
        </p:nvSpPr>
        <p:spPr>
          <a:xfrm>
            <a:off x="205121" y="255569"/>
            <a:ext cx="11781758" cy="5896989"/>
          </a:xfrm>
          <a:prstGeom prst="roundRect">
            <a:avLst>
              <a:gd name="adj" fmla="val 6465"/>
            </a:avLst>
          </a:prstGeom>
          <a:solidFill>
            <a:srgbClr val="FFCAC1"/>
          </a:solidFill>
          <a:ln>
            <a:solidFill>
              <a:srgbClr val="FFE9E5"/>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a:extLst>
              <a:ext uri="{FF2B5EF4-FFF2-40B4-BE49-F238E27FC236}">
                <a16:creationId xmlns:a16="http://schemas.microsoft.com/office/drawing/2014/main" id="{6A76BF28-ED0C-E899-431F-ABB20FB29510}"/>
              </a:ext>
            </a:extLst>
          </p:cNvPr>
          <p:cNvPicPr>
            <a:picLocks noChangeAspect="1"/>
          </p:cNvPicPr>
          <p:nvPr/>
        </p:nvPicPr>
        <p:blipFill rotWithShape="1">
          <a:blip r:embed="rId2">
            <a:extLst>
              <a:ext uri="{28A0092B-C50C-407E-A947-70E740481C1C}">
                <a14:useLocalDpi xmlns:a14="http://schemas.microsoft.com/office/drawing/2010/main" val="0"/>
              </a:ext>
            </a:extLst>
          </a:blip>
          <a:srcRect l="21947" r="21834"/>
          <a:stretch/>
        </p:blipFill>
        <p:spPr>
          <a:xfrm>
            <a:off x="722702" y="406130"/>
            <a:ext cx="5612240" cy="561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600218E9-3FFA-446C-2AB7-3AD64CEEC78A}"/>
              </a:ext>
            </a:extLst>
          </p:cNvPr>
          <p:cNvSpPr txBox="1"/>
          <p:nvPr/>
        </p:nvSpPr>
        <p:spPr>
          <a:xfrm>
            <a:off x="6792726" y="528182"/>
            <a:ext cx="4974747" cy="2585323"/>
          </a:xfrm>
          <a:prstGeom prst="rect">
            <a:avLst/>
          </a:prstGeom>
          <a:noFill/>
          <a:ln w="762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dirty="0">
                <a:ln w="0"/>
                <a:effectLst>
                  <a:outerShdw blurRad="38100" dist="19050" dir="2700000" algn="tl" rotWithShape="0">
                    <a:schemeClr val="dk1">
                      <a:alpha val="40000"/>
                    </a:schemeClr>
                  </a:outerShdw>
                </a:effectLst>
                <a:latin typeface="Cooper Black" panose="0208090404030B020404" pitchFamily="18" charset="77"/>
                <a:cs typeface="Aparajita" panose="020B0604020202020204" pitchFamily="34" charset="0"/>
              </a:rPr>
              <a:t>The Scoop:</a:t>
            </a:r>
          </a:p>
          <a:p>
            <a:pPr algn="ctr"/>
            <a:r>
              <a:rPr lang="en-US" sz="5400" dirty="0">
                <a:ln w="0"/>
                <a:effectLst>
                  <a:outerShdw blurRad="38100" dist="19050" dir="2700000" algn="tl" rotWithShape="0">
                    <a:schemeClr val="dk1">
                      <a:alpha val="40000"/>
                    </a:schemeClr>
                  </a:outerShdw>
                </a:effectLst>
                <a:latin typeface="Cooper Black" panose="0208090404030B020404" pitchFamily="18" charset="77"/>
                <a:cs typeface="Aparajita" panose="020B0604020202020204" pitchFamily="34" charset="0"/>
              </a:rPr>
              <a:t>A True Crime Podcast</a:t>
            </a:r>
          </a:p>
        </p:txBody>
      </p:sp>
      <p:sp>
        <p:nvSpPr>
          <p:cNvPr id="6" name="TextBox 5">
            <a:extLst>
              <a:ext uri="{FF2B5EF4-FFF2-40B4-BE49-F238E27FC236}">
                <a16:creationId xmlns:a16="http://schemas.microsoft.com/office/drawing/2014/main" id="{15D18907-DD3A-4655-4E5E-5464B3222A5A}"/>
              </a:ext>
            </a:extLst>
          </p:cNvPr>
          <p:cNvSpPr txBox="1"/>
          <p:nvPr/>
        </p:nvSpPr>
        <p:spPr>
          <a:xfrm>
            <a:off x="6096000" y="6440611"/>
            <a:ext cx="6451455" cy="369332"/>
          </a:xfrm>
          <a:prstGeom prst="rect">
            <a:avLst/>
          </a:prstGeom>
          <a:noFill/>
        </p:spPr>
        <p:txBody>
          <a:bodyPr wrap="square" rtlCol="0">
            <a:spAutoFit/>
          </a:bodyPr>
          <a:lstStyle/>
          <a:p>
            <a:pPr algn="l"/>
            <a:r>
              <a:rPr lang="en-US" dirty="0"/>
              <a:t>* Probably sponsored by better help or factor or something</a:t>
            </a:r>
          </a:p>
        </p:txBody>
      </p:sp>
      <p:pic>
        <p:nvPicPr>
          <p:cNvPr id="7" name="Graphic 6" descr="Play with solid fill">
            <a:extLst>
              <a:ext uri="{FF2B5EF4-FFF2-40B4-BE49-F238E27FC236}">
                <a16:creationId xmlns:a16="http://schemas.microsoft.com/office/drawing/2014/main" id="{17A3A692-976A-7C84-7DF4-8D542577C9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2900" y="4114805"/>
            <a:ext cx="914400" cy="914400"/>
          </a:xfrm>
          <a:prstGeom prst="rect">
            <a:avLst/>
          </a:prstGeom>
        </p:spPr>
      </p:pic>
      <p:sp>
        <p:nvSpPr>
          <p:cNvPr id="8" name="Oval 7">
            <a:extLst>
              <a:ext uri="{FF2B5EF4-FFF2-40B4-BE49-F238E27FC236}">
                <a16:creationId xmlns:a16="http://schemas.microsoft.com/office/drawing/2014/main" id="{B8D2815A-90E6-8E7A-ACE5-47F50E28DE77}"/>
              </a:ext>
            </a:extLst>
          </p:cNvPr>
          <p:cNvSpPr/>
          <p:nvPr/>
        </p:nvSpPr>
        <p:spPr>
          <a:xfrm>
            <a:off x="8739220" y="4121526"/>
            <a:ext cx="914401" cy="914401"/>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DCCE433-9E01-92C1-A6DE-266775729639}"/>
              </a:ext>
            </a:extLst>
          </p:cNvPr>
          <p:cNvCxnSpPr>
            <a:cxnSpLocks/>
          </p:cNvCxnSpPr>
          <p:nvPr/>
        </p:nvCxnSpPr>
        <p:spPr>
          <a:xfrm>
            <a:off x="7158334" y="3744495"/>
            <a:ext cx="4411964" cy="0"/>
          </a:xfrm>
          <a:prstGeom prst="straightConnector1">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74E171F-8365-043F-7740-08D874207C6A}"/>
              </a:ext>
            </a:extLst>
          </p:cNvPr>
          <p:cNvSpPr/>
          <p:nvPr/>
        </p:nvSpPr>
        <p:spPr>
          <a:xfrm>
            <a:off x="10764175" y="3619510"/>
            <a:ext cx="211504" cy="211504"/>
          </a:xfrm>
          <a:prstGeom prst="ellipse">
            <a:avLst/>
          </a:prstGeom>
          <a:solidFill>
            <a:schemeClr val="tx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Fast Forward with solid fill">
            <a:extLst>
              <a:ext uri="{FF2B5EF4-FFF2-40B4-BE49-F238E27FC236}">
                <a16:creationId xmlns:a16="http://schemas.microsoft.com/office/drawing/2014/main" id="{DFDA16AB-30AB-927E-1980-1D625B09D4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64010" y="4151574"/>
            <a:ext cx="914400" cy="914400"/>
          </a:xfrm>
          <a:prstGeom prst="rect">
            <a:avLst/>
          </a:prstGeom>
        </p:spPr>
      </p:pic>
      <p:pic>
        <p:nvPicPr>
          <p:cNvPr id="14" name="Graphic 13" descr="End with solid fill">
            <a:extLst>
              <a:ext uri="{FF2B5EF4-FFF2-40B4-BE49-F238E27FC236}">
                <a16:creationId xmlns:a16="http://schemas.microsoft.com/office/drawing/2014/main" id="{5DEDB874-2D1D-D414-CD85-F75FB8DFE6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80197" y="4151578"/>
            <a:ext cx="914396" cy="914396"/>
          </a:xfrm>
          <a:prstGeom prst="rect">
            <a:avLst/>
          </a:prstGeom>
        </p:spPr>
      </p:pic>
      <p:pic>
        <p:nvPicPr>
          <p:cNvPr id="16" name="Graphic 15" descr="Fast Forward with solid fill">
            <a:extLst>
              <a:ext uri="{FF2B5EF4-FFF2-40B4-BE49-F238E27FC236}">
                <a16:creationId xmlns:a16="http://schemas.microsoft.com/office/drawing/2014/main" id="{C3D1E6A4-D38A-7B2C-7491-6A052BD05A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699212" y="4103352"/>
            <a:ext cx="914400" cy="914400"/>
          </a:xfrm>
          <a:prstGeom prst="rect">
            <a:avLst/>
          </a:prstGeom>
        </p:spPr>
      </p:pic>
      <p:pic>
        <p:nvPicPr>
          <p:cNvPr id="18" name="Graphic 17" descr="End with solid fill">
            <a:extLst>
              <a:ext uri="{FF2B5EF4-FFF2-40B4-BE49-F238E27FC236}">
                <a16:creationId xmlns:a16="http://schemas.microsoft.com/office/drawing/2014/main" id="{3A3E7453-CEE2-CB4E-FCE9-3FA3692C00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701136" y="4103356"/>
            <a:ext cx="914396" cy="914396"/>
          </a:xfrm>
          <a:prstGeom prst="rect">
            <a:avLst/>
          </a:prstGeom>
        </p:spPr>
      </p:pic>
    </p:spTree>
    <p:extLst>
      <p:ext uri="{BB962C8B-B14F-4D97-AF65-F5344CB8AC3E}">
        <p14:creationId xmlns:p14="http://schemas.microsoft.com/office/powerpoint/2010/main" val="719109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D3588D67-B649-7FCF-3D3C-C8736CDC8458}"/>
              </a:ext>
            </a:extLst>
          </p:cNvPr>
          <p:cNvSpPr/>
          <p:nvPr/>
        </p:nvSpPr>
        <p:spPr>
          <a:xfrm>
            <a:off x="588713" y="195316"/>
            <a:ext cx="10144134" cy="5077328"/>
          </a:xfrm>
          <a:prstGeom prst="roundRect">
            <a:avLst>
              <a:gd name="adj" fmla="val 6465"/>
            </a:avLst>
          </a:prstGeom>
          <a:solidFill>
            <a:srgbClr val="FFCAC1"/>
          </a:solidFill>
          <a:ln>
            <a:solidFill>
              <a:srgbClr val="FFE9E5"/>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itle 1" hidden="1">
            <a:extLst>
              <a:ext uri="{FF2B5EF4-FFF2-40B4-BE49-F238E27FC236}">
                <a16:creationId xmlns:a16="http://schemas.microsoft.com/office/drawing/2014/main" id="{B8B0D30B-DCD0-A394-8411-2E85B04416D3}"/>
              </a:ext>
            </a:extLst>
          </p:cNvPr>
          <p:cNvSpPr txBox="1">
            <a:spLocks noGrp="1" noRot="1" noMove="1" noResize="1" noEditPoints="1" noAdjustHandles="1" noChangeArrowheads="1" noChangeShapeType="1"/>
          </p:cNvSpPr>
          <p:nvPr/>
        </p:nvSpPr>
        <p:spPr>
          <a:xfrm>
            <a:off x="-114799" y="-581129"/>
            <a:ext cx="1741995" cy="6515493"/>
          </a:xfrm>
          <a:prstGeom prst="rect">
            <a:avLst/>
          </a:prstGeom>
          <a:effectLst>
            <a:outerShdw blurRad="50800" dist="38100" dir="5400000" algn="t" rotWithShape="0">
              <a:prstClr val="black">
                <a:alpha val="40000"/>
              </a:prstClr>
            </a:outerShdw>
          </a:effectLst>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200" dirty="0">
                <a:solidFill>
                  <a:srgbClr val="6990FF"/>
                </a:solidFill>
                <a:latin typeface="Jumble" panose="02000503000000020004" pitchFamily="2" charset="0"/>
              </a:rPr>
              <a:t>Plot</a:t>
            </a:r>
            <a:endParaRPr lang="en-US" sz="6700" dirty="0">
              <a:solidFill>
                <a:srgbClr val="6990FF"/>
              </a:solidFill>
              <a:latin typeface="Jumble" panose="02000503000000020004" pitchFamily="2" charset="0"/>
            </a:endParaRPr>
          </a:p>
        </p:txBody>
      </p:sp>
      <p:sp>
        <p:nvSpPr>
          <p:cNvPr id="14" name="TextBox 13">
            <a:extLst>
              <a:ext uri="{FF2B5EF4-FFF2-40B4-BE49-F238E27FC236}">
                <a16:creationId xmlns:a16="http://schemas.microsoft.com/office/drawing/2014/main" id="{EA986925-E67E-08C0-3C2B-31D12BCE1505}"/>
              </a:ext>
            </a:extLst>
          </p:cNvPr>
          <p:cNvSpPr txBox="1"/>
          <p:nvPr/>
        </p:nvSpPr>
        <p:spPr>
          <a:xfrm>
            <a:off x="1171520" y="841154"/>
            <a:ext cx="8978520" cy="3785652"/>
          </a:xfrm>
          <a:prstGeom prst="rect">
            <a:avLst/>
          </a:prstGeom>
          <a:noFill/>
          <a:ln w="762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Amira, a true crime podcaster with a weak stomach is running out of cases to report that the billions of other podcasters haven’t already done. So she decides to make her own, by becoming the biggest thief of the modern day and reporting on her own crimes. Her crime of choice? Stealing animals from </a:t>
            </a:r>
            <a:r>
              <a:rPr lang="en-US" sz="4000" dirty="0" err="1">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Petco</a:t>
            </a:r>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 to give them a better life.</a:t>
            </a:r>
          </a:p>
        </p:txBody>
      </p:sp>
      <p:sp>
        <p:nvSpPr>
          <p:cNvPr id="28" name="TextBox 27">
            <a:extLst>
              <a:ext uri="{FF2B5EF4-FFF2-40B4-BE49-F238E27FC236}">
                <a16:creationId xmlns:a16="http://schemas.microsoft.com/office/drawing/2014/main" id="{1D7EB2C3-90FB-5C78-3358-F67ABCA742D1}"/>
              </a:ext>
            </a:extLst>
          </p:cNvPr>
          <p:cNvSpPr txBox="1"/>
          <p:nvPr/>
        </p:nvSpPr>
        <p:spPr>
          <a:xfrm>
            <a:off x="272774" y="5272644"/>
            <a:ext cx="2524908" cy="1323439"/>
          </a:xfrm>
          <a:prstGeom prst="rect">
            <a:avLst/>
          </a:prstGeom>
          <a:noFill/>
        </p:spPr>
        <p:txBody>
          <a:bodyPr wrap="square" rtlCol="0">
            <a:spAutoFit/>
          </a:bodyPr>
          <a:lstStyle/>
          <a:p>
            <a:pPr algn="l"/>
            <a:r>
              <a:rPr lang="en-US" sz="8000" dirty="0">
                <a:solidFill>
                  <a:srgbClr val="00217E"/>
                </a:solidFill>
                <a:latin typeface="Cooper Black" panose="020F0502020204030204" pitchFamily="34" charset="0"/>
              </a:rPr>
              <a:t>Plot</a:t>
            </a:r>
          </a:p>
        </p:txBody>
      </p:sp>
    </p:spTree>
    <p:extLst>
      <p:ext uri="{BB962C8B-B14F-4D97-AF65-F5344CB8AC3E}">
        <p14:creationId xmlns:p14="http://schemas.microsoft.com/office/powerpoint/2010/main" val="368755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B0D30B-DCD0-A394-8411-2E85B04416D3}"/>
              </a:ext>
            </a:extLst>
          </p:cNvPr>
          <p:cNvSpPr txBox="1">
            <a:spLocks noGrp="1" noRot="1" noMove="1" noResize="1" noEditPoints="1" noAdjustHandles="1" noChangeArrowheads="1" noChangeShapeType="1"/>
          </p:cNvSpPr>
          <p:nvPr/>
        </p:nvSpPr>
        <p:spPr>
          <a:xfrm>
            <a:off x="-114799" y="-581129"/>
            <a:ext cx="1741995" cy="6515493"/>
          </a:xfrm>
          <a:prstGeom prst="rect">
            <a:avLst/>
          </a:prstGeom>
          <a:effectLst>
            <a:outerShdw blurRad="50800" dist="38100" dir="5400000" algn="t" rotWithShape="0">
              <a:prstClr val="black">
                <a:alpha val="40000"/>
              </a:prstClr>
            </a:outerShdw>
          </a:effectLst>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200" dirty="0">
                <a:solidFill>
                  <a:srgbClr val="6990FF"/>
                </a:solidFill>
                <a:latin typeface="Jumble" panose="02000503000000020004" pitchFamily="2" charset="0"/>
              </a:rPr>
              <a:t>Plot</a:t>
            </a:r>
            <a:endParaRPr lang="en-US" sz="6700" dirty="0">
              <a:solidFill>
                <a:srgbClr val="6990FF"/>
              </a:solidFill>
              <a:latin typeface="Jumble" panose="02000503000000020004" pitchFamily="2" charset="0"/>
            </a:endParaRPr>
          </a:p>
        </p:txBody>
      </p:sp>
      <p:grpSp>
        <p:nvGrpSpPr>
          <p:cNvPr id="3" name="Group 2">
            <a:extLst>
              <a:ext uri="{FF2B5EF4-FFF2-40B4-BE49-F238E27FC236}">
                <a16:creationId xmlns:a16="http://schemas.microsoft.com/office/drawing/2014/main" id="{F81000B6-F4BA-2517-985D-20661E9AD271}"/>
              </a:ext>
            </a:extLst>
          </p:cNvPr>
          <p:cNvGrpSpPr/>
          <p:nvPr/>
        </p:nvGrpSpPr>
        <p:grpSpPr>
          <a:xfrm>
            <a:off x="-13476" y="-271289"/>
            <a:ext cx="9571390" cy="2984873"/>
            <a:chOff x="292278" y="161863"/>
            <a:chExt cx="9571390" cy="2984873"/>
          </a:xfrm>
        </p:grpSpPr>
        <p:sp>
          <p:nvSpPr>
            <p:cNvPr id="30" name="Rectangle: Rounded Corners 29">
              <a:extLst>
                <a:ext uri="{FF2B5EF4-FFF2-40B4-BE49-F238E27FC236}">
                  <a16:creationId xmlns:a16="http://schemas.microsoft.com/office/drawing/2014/main" id="{D3588D67-B649-7FCF-3D3C-C8736CDC8458}"/>
                </a:ext>
              </a:extLst>
            </p:cNvPr>
            <p:cNvSpPr/>
            <p:nvPr/>
          </p:nvSpPr>
          <p:spPr>
            <a:xfrm>
              <a:off x="588713" y="1207744"/>
              <a:ext cx="8978520" cy="1938992"/>
            </a:xfrm>
            <a:prstGeom prst="roundRect">
              <a:avLst>
                <a:gd name="adj" fmla="val 6465"/>
              </a:avLst>
            </a:prstGeom>
            <a:solidFill>
              <a:srgbClr val="FFCAC1"/>
            </a:solidFill>
            <a:ln>
              <a:solidFill>
                <a:srgbClr val="FFE9E5"/>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TextBox 13">
              <a:extLst>
                <a:ext uri="{FF2B5EF4-FFF2-40B4-BE49-F238E27FC236}">
                  <a16:creationId xmlns:a16="http://schemas.microsoft.com/office/drawing/2014/main" id="{EA986925-E67E-08C0-3C2B-31D12BCE1505}"/>
                </a:ext>
              </a:extLst>
            </p:cNvPr>
            <p:cNvSpPr txBox="1"/>
            <p:nvPr/>
          </p:nvSpPr>
          <p:spPr>
            <a:xfrm>
              <a:off x="885148" y="1207744"/>
              <a:ext cx="8978520" cy="1938992"/>
            </a:xfrm>
            <a:prstGeom prst="rect">
              <a:avLst/>
            </a:prstGeom>
            <a:noFill/>
            <a:ln w="762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Amira struggling to find cases, goes to </a:t>
              </a:r>
              <a:r>
                <a:rPr lang="en-US" sz="4000" dirty="0" err="1">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petco</a:t>
              </a:r>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 to look at fish to get </a:t>
              </a:r>
              <a:r>
                <a:rPr lang="en-US" sz="4000" dirty="0" err="1">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inspo</a:t>
              </a:r>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 and thinks about how interesting a </a:t>
              </a:r>
              <a:r>
                <a:rPr lang="en-US" sz="4000" dirty="0" err="1">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petco</a:t>
              </a:r>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 criminal would be</a:t>
              </a:r>
            </a:p>
          </p:txBody>
        </p:sp>
        <p:sp>
          <p:nvSpPr>
            <p:cNvPr id="28" name="TextBox 27">
              <a:extLst>
                <a:ext uri="{FF2B5EF4-FFF2-40B4-BE49-F238E27FC236}">
                  <a16:creationId xmlns:a16="http://schemas.microsoft.com/office/drawing/2014/main" id="{1D7EB2C3-90FB-5C78-3358-F67ABCA742D1}"/>
                </a:ext>
              </a:extLst>
            </p:cNvPr>
            <p:cNvSpPr txBox="1"/>
            <p:nvPr/>
          </p:nvSpPr>
          <p:spPr>
            <a:xfrm>
              <a:off x="292278" y="161863"/>
              <a:ext cx="5952716" cy="1323439"/>
            </a:xfrm>
            <a:prstGeom prst="rect">
              <a:avLst/>
            </a:prstGeom>
            <a:noFill/>
          </p:spPr>
          <p:txBody>
            <a:bodyPr wrap="square" rtlCol="0">
              <a:spAutoFit/>
            </a:bodyPr>
            <a:lstStyle/>
            <a:p>
              <a:pPr algn="l"/>
              <a:r>
                <a:rPr lang="en-US" sz="8000" dirty="0">
                  <a:solidFill>
                    <a:srgbClr val="00217E"/>
                  </a:solidFill>
                  <a:latin typeface="Cooper Black" panose="020F0502020204030204" pitchFamily="34" charset="0"/>
                </a:rPr>
                <a:t>Beginning</a:t>
              </a:r>
            </a:p>
          </p:txBody>
        </p:sp>
      </p:grpSp>
      <p:grpSp>
        <p:nvGrpSpPr>
          <p:cNvPr id="8" name="Group 7">
            <a:extLst>
              <a:ext uri="{FF2B5EF4-FFF2-40B4-BE49-F238E27FC236}">
                <a16:creationId xmlns:a16="http://schemas.microsoft.com/office/drawing/2014/main" id="{F9D6B9CE-3A1E-8C23-C8E8-98BE68D0A9E0}"/>
              </a:ext>
            </a:extLst>
          </p:cNvPr>
          <p:cNvGrpSpPr/>
          <p:nvPr/>
        </p:nvGrpSpPr>
        <p:grpSpPr>
          <a:xfrm>
            <a:off x="0" y="2587391"/>
            <a:ext cx="9571390" cy="2344147"/>
            <a:chOff x="292278" y="161863"/>
            <a:chExt cx="9571390" cy="2984873"/>
          </a:xfrm>
        </p:grpSpPr>
        <p:sp>
          <p:nvSpPr>
            <p:cNvPr id="5" name="Rectangle: Rounded Corners 4">
              <a:extLst>
                <a:ext uri="{FF2B5EF4-FFF2-40B4-BE49-F238E27FC236}">
                  <a16:creationId xmlns:a16="http://schemas.microsoft.com/office/drawing/2014/main" id="{82F4E87C-03C9-4A05-5D19-8DFF551C4BB0}"/>
                </a:ext>
              </a:extLst>
            </p:cNvPr>
            <p:cNvSpPr/>
            <p:nvPr/>
          </p:nvSpPr>
          <p:spPr>
            <a:xfrm>
              <a:off x="588713" y="1207744"/>
              <a:ext cx="8978520" cy="1938992"/>
            </a:xfrm>
            <a:prstGeom prst="roundRect">
              <a:avLst>
                <a:gd name="adj" fmla="val 6465"/>
              </a:avLst>
            </a:prstGeom>
            <a:solidFill>
              <a:srgbClr val="FFCAC1"/>
            </a:solidFill>
            <a:ln>
              <a:solidFill>
                <a:srgbClr val="FFE9E5"/>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Box 5">
              <a:extLst>
                <a:ext uri="{FF2B5EF4-FFF2-40B4-BE49-F238E27FC236}">
                  <a16:creationId xmlns:a16="http://schemas.microsoft.com/office/drawing/2014/main" id="{88CF9FC8-CD49-2500-9CC9-9DD3B792AB7A}"/>
                </a:ext>
              </a:extLst>
            </p:cNvPr>
            <p:cNvSpPr txBox="1"/>
            <p:nvPr/>
          </p:nvSpPr>
          <p:spPr>
            <a:xfrm>
              <a:off x="885148" y="1454706"/>
              <a:ext cx="8978520" cy="1323439"/>
            </a:xfrm>
            <a:prstGeom prst="rect">
              <a:avLst/>
            </a:prstGeom>
            <a:noFill/>
            <a:ln w="762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Little montage of her figuring out how to do the crime and get away with it</a:t>
              </a:r>
            </a:p>
          </p:txBody>
        </p:sp>
        <p:sp>
          <p:nvSpPr>
            <p:cNvPr id="7" name="TextBox 6">
              <a:extLst>
                <a:ext uri="{FF2B5EF4-FFF2-40B4-BE49-F238E27FC236}">
                  <a16:creationId xmlns:a16="http://schemas.microsoft.com/office/drawing/2014/main" id="{D77F8A6F-0B4F-3070-F982-F3F9D5454B97}"/>
                </a:ext>
              </a:extLst>
            </p:cNvPr>
            <p:cNvSpPr txBox="1"/>
            <p:nvPr/>
          </p:nvSpPr>
          <p:spPr>
            <a:xfrm>
              <a:off x="292278" y="161863"/>
              <a:ext cx="5952716" cy="1323439"/>
            </a:xfrm>
            <a:prstGeom prst="rect">
              <a:avLst/>
            </a:prstGeom>
            <a:noFill/>
          </p:spPr>
          <p:txBody>
            <a:bodyPr wrap="square" rtlCol="0">
              <a:spAutoFit/>
            </a:bodyPr>
            <a:lstStyle/>
            <a:p>
              <a:pPr algn="l"/>
              <a:r>
                <a:rPr lang="en-US" sz="8000" dirty="0">
                  <a:solidFill>
                    <a:srgbClr val="00217E"/>
                  </a:solidFill>
                  <a:latin typeface="Cooper Black" panose="020F0502020204030204" pitchFamily="34" charset="0"/>
                </a:rPr>
                <a:t>Middle</a:t>
              </a:r>
            </a:p>
          </p:txBody>
        </p:sp>
      </p:grpSp>
    </p:spTree>
    <p:extLst>
      <p:ext uri="{BB962C8B-B14F-4D97-AF65-F5344CB8AC3E}">
        <p14:creationId xmlns:p14="http://schemas.microsoft.com/office/powerpoint/2010/main" val="18211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B0D30B-DCD0-A394-8411-2E85B04416D3}"/>
              </a:ext>
            </a:extLst>
          </p:cNvPr>
          <p:cNvSpPr txBox="1">
            <a:spLocks noGrp="1" noRot="1" noMove="1" noResize="1" noEditPoints="1" noAdjustHandles="1" noChangeArrowheads="1" noChangeShapeType="1"/>
          </p:cNvSpPr>
          <p:nvPr/>
        </p:nvSpPr>
        <p:spPr>
          <a:xfrm>
            <a:off x="-114799" y="-581129"/>
            <a:ext cx="1741995" cy="6515493"/>
          </a:xfrm>
          <a:prstGeom prst="rect">
            <a:avLst/>
          </a:prstGeom>
          <a:effectLst>
            <a:outerShdw blurRad="50800" dist="38100" dir="5400000" algn="t" rotWithShape="0">
              <a:prstClr val="black">
                <a:alpha val="40000"/>
              </a:prstClr>
            </a:outerShdw>
          </a:effectLst>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200" dirty="0">
                <a:solidFill>
                  <a:srgbClr val="6990FF"/>
                </a:solidFill>
                <a:latin typeface="Jumble" panose="02000503000000020004" pitchFamily="2" charset="0"/>
              </a:rPr>
              <a:t>Plot</a:t>
            </a:r>
            <a:endParaRPr lang="en-US" sz="6700" dirty="0">
              <a:solidFill>
                <a:srgbClr val="6990FF"/>
              </a:solidFill>
              <a:latin typeface="Jumble" panose="02000503000000020004" pitchFamily="2" charset="0"/>
            </a:endParaRPr>
          </a:p>
        </p:txBody>
      </p:sp>
      <p:grpSp>
        <p:nvGrpSpPr>
          <p:cNvPr id="8" name="Group 7">
            <a:extLst>
              <a:ext uri="{FF2B5EF4-FFF2-40B4-BE49-F238E27FC236}">
                <a16:creationId xmlns:a16="http://schemas.microsoft.com/office/drawing/2014/main" id="{F9D6B9CE-3A1E-8C23-C8E8-98BE68D0A9E0}"/>
              </a:ext>
            </a:extLst>
          </p:cNvPr>
          <p:cNvGrpSpPr/>
          <p:nvPr/>
        </p:nvGrpSpPr>
        <p:grpSpPr>
          <a:xfrm>
            <a:off x="0" y="0"/>
            <a:ext cx="9347272" cy="4320490"/>
            <a:chOff x="292278" y="161863"/>
            <a:chExt cx="9347272" cy="2431340"/>
          </a:xfrm>
        </p:grpSpPr>
        <p:sp>
          <p:nvSpPr>
            <p:cNvPr id="5" name="Rectangle: Rounded Corners 4">
              <a:extLst>
                <a:ext uri="{FF2B5EF4-FFF2-40B4-BE49-F238E27FC236}">
                  <a16:creationId xmlns:a16="http://schemas.microsoft.com/office/drawing/2014/main" id="{82F4E87C-03C9-4A05-5D19-8DFF551C4BB0}"/>
                </a:ext>
              </a:extLst>
            </p:cNvPr>
            <p:cNvSpPr/>
            <p:nvPr/>
          </p:nvSpPr>
          <p:spPr>
            <a:xfrm>
              <a:off x="476654" y="654211"/>
              <a:ext cx="8978520" cy="1938992"/>
            </a:xfrm>
            <a:prstGeom prst="roundRect">
              <a:avLst>
                <a:gd name="adj" fmla="val 6465"/>
              </a:avLst>
            </a:prstGeom>
            <a:solidFill>
              <a:srgbClr val="FFCAC1"/>
            </a:solidFill>
            <a:ln>
              <a:solidFill>
                <a:srgbClr val="FFE9E5"/>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Box 5">
              <a:extLst>
                <a:ext uri="{FF2B5EF4-FFF2-40B4-BE49-F238E27FC236}">
                  <a16:creationId xmlns:a16="http://schemas.microsoft.com/office/drawing/2014/main" id="{88CF9FC8-CD49-2500-9CC9-9DD3B792AB7A}"/>
                </a:ext>
              </a:extLst>
            </p:cNvPr>
            <p:cNvSpPr txBox="1"/>
            <p:nvPr/>
          </p:nvSpPr>
          <p:spPr>
            <a:xfrm>
              <a:off x="661030" y="1004280"/>
              <a:ext cx="8978520" cy="1091161"/>
            </a:xfrm>
            <a:prstGeom prst="rect">
              <a:avLst/>
            </a:prstGeom>
            <a:noFill/>
            <a:ln w="762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r>
                <a:rPr lang="en-US" sz="4000" dirty="0">
                  <a:ln w="0"/>
                  <a:effectLst>
                    <a:outerShdw blurRad="38100" dist="19050" dir="2700000" algn="tl" rotWithShape="0">
                      <a:schemeClr val="dk1">
                        <a:alpha val="40000"/>
                      </a:schemeClr>
                    </a:outerShdw>
                  </a:effectLst>
                  <a:latin typeface="Arabic Typesetting" panose="020F0502020204030204" pitchFamily="34" charset="0"/>
                  <a:cs typeface="Aparajita" panose="020B0604020202020204" pitchFamily="34" charset="0"/>
                </a:rPr>
                <a:t>She commits the crime successfully. The cops come to question her and she’s in the clear. Ends with her walking into her secret room full of pets behind a bookshelf</a:t>
              </a:r>
            </a:p>
          </p:txBody>
        </p:sp>
        <p:sp>
          <p:nvSpPr>
            <p:cNvPr id="7" name="TextBox 6">
              <a:extLst>
                <a:ext uri="{FF2B5EF4-FFF2-40B4-BE49-F238E27FC236}">
                  <a16:creationId xmlns:a16="http://schemas.microsoft.com/office/drawing/2014/main" id="{D77F8A6F-0B4F-3070-F982-F3F9D5454B97}"/>
                </a:ext>
              </a:extLst>
            </p:cNvPr>
            <p:cNvSpPr txBox="1"/>
            <p:nvPr/>
          </p:nvSpPr>
          <p:spPr>
            <a:xfrm>
              <a:off x="292278" y="161863"/>
              <a:ext cx="5952716" cy="744760"/>
            </a:xfrm>
            <a:prstGeom prst="rect">
              <a:avLst/>
            </a:prstGeom>
            <a:noFill/>
          </p:spPr>
          <p:txBody>
            <a:bodyPr wrap="square" rtlCol="0">
              <a:spAutoFit/>
            </a:bodyPr>
            <a:lstStyle/>
            <a:p>
              <a:pPr algn="l"/>
              <a:r>
                <a:rPr lang="en-US" sz="8000" dirty="0">
                  <a:solidFill>
                    <a:srgbClr val="00217E"/>
                  </a:solidFill>
                  <a:latin typeface="Cooper Black" panose="020F0502020204030204" pitchFamily="34" charset="0"/>
                </a:rPr>
                <a:t>End</a:t>
              </a:r>
            </a:p>
          </p:txBody>
        </p:sp>
      </p:grpSp>
    </p:spTree>
    <p:extLst>
      <p:ext uri="{BB962C8B-B14F-4D97-AF65-F5344CB8AC3E}">
        <p14:creationId xmlns:p14="http://schemas.microsoft.com/office/powerpoint/2010/main" val="386363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D8019-8978-43A2-C2BC-C7A546884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0"/>
            <a:ext cx="12192000" cy="6854170"/>
          </a:xfrm>
          <a:prstGeom prst="rect">
            <a:avLst/>
          </a:prstGeom>
        </p:spPr>
      </p:pic>
      <p:pic>
        <p:nvPicPr>
          <p:cNvPr id="4" name="Picture 3">
            <a:extLst>
              <a:ext uri="{FF2B5EF4-FFF2-40B4-BE49-F238E27FC236}">
                <a16:creationId xmlns:a16="http://schemas.microsoft.com/office/drawing/2014/main" id="{F504E628-7ADD-5E9B-0CFE-B40A030B4C17}"/>
              </a:ext>
            </a:extLst>
          </p:cNvPr>
          <p:cNvPicPr>
            <a:picLocks noChangeAspect="1"/>
          </p:cNvPicPr>
          <p:nvPr/>
        </p:nvPicPr>
        <p:blipFill rotWithShape="1">
          <a:blip r:embed="rId3">
            <a:extLst>
              <a:ext uri="{28A0092B-C50C-407E-A947-70E740481C1C}">
                <a14:useLocalDpi xmlns:a14="http://schemas.microsoft.com/office/drawing/2010/main" val="0"/>
              </a:ext>
            </a:extLst>
          </a:blip>
          <a:srcRect l="4112" t="1675" r="2113" b="4967"/>
          <a:stretch/>
        </p:blipFill>
        <p:spPr>
          <a:xfrm>
            <a:off x="288316" y="517088"/>
            <a:ext cx="11615367" cy="5192059"/>
          </a:xfrm>
          <a:prstGeom prst="rect">
            <a:avLst/>
          </a:prstGeom>
        </p:spPr>
      </p:pic>
      <p:pic>
        <p:nvPicPr>
          <p:cNvPr id="6" name="Picture 5">
            <a:extLst>
              <a:ext uri="{FF2B5EF4-FFF2-40B4-BE49-F238E27FC236}">
                <a16:creationId xmlns:a16="http://schemas.microsoft.com/office/drawing/2014/main" id="{FBCDBFB4-2F23-814F-0486-6BDE0782B8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375" y="768195"/>
            <a:ext cx="8342158" cy="4689844"/>
          </a:xfrm>
          <a:prstGeom prst="rect">
            <a:avLst/>
          </a:prstGeom>
        </p:spPr>
      </p:pic>
      <p:pic>
        <p:nvPicPr>
          <p:cNvPr id="5" name="Picture 4">
            <a:extLst>
              <a:ext uri="{FF2B5EF4-FFF2-40B4-BE49-F238E27FC236}">
                <a16:creationId xmlns:a16="http://schemas.microsoft.com/office/drawing/2014/main" id="{8B20FB03-2C7C-A911-2A56-BC65B594F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429" y="768195"/>
            <a:ext cx="8342158" cy="4689844"/>
          </a:xfrm>
          <a:prstGeom prst="rect">
            <a:avLst/>
          </a:prstGeom>
        </p:spPr>
      </p:pic>
      <p:sp>
        <p:nvSpPr>
          <p:cNvPr id="9" name="TextBox 8">
            <a:extLst>
              <a:ext uri="{FF2B5EF4-FFF2-40B4-BE49-F238E27FC236}">
                <a16:creationId xmlns:a16="http://schemas.microsoft.com/office/drawing/2014/main" id="{8430CDEB-5DF0-269E-91D3-7B8F5F691CD0}"/>
              </a:ext>
            </a:extLst>
          </p:cNvPr>
          <p:cNvSpPr txBox="1"/>
          <p:nvPr/>
        </p:nvSpPr>
        <p:spPr>
          <a:xfrm>
            <a:off x="288316" y="4834580"/>
            <a:ext cx="3508612"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0" dirty="0">
                <a:solidFill>
                  <a:srgbClr val="00217E"/>
                </a:solidFill>
                <a:latin typeface="Cooper Black" panose="020F0502020204030204" pitchFamily="34" charset="0"/>
              </a:rPr>
              <a:t>Amira</a:t>
            </a:r>
          </a:p>
        </p:txBody>
      </p:sp>
    </p:spTree>
    <p:extLst>
      <p:ext uri="{BB962C8B-B14F-4D97-AF65-F5344CB8AC3E}">
        <p14:creationId xmlns:p14="http://schemas.microsoft.com/office/powerpoint/2010/main" val="273665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D8F68C-A35D-F7D9-D57B-DFD7B45B9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920" y="218348"/>
            <a:ext cx="2830375" cy="3340100"/>
          </a:xfrm>
          <a:prstGeom prst="rect">
            <a:avLst/>
          </a:prstGeom>
        </p:spPr>
      </p:pic>
      <p:pic>
        <p:nvPicPr>
          <p:cNvPr id="3" name="Picture 2">
            <a:extLst>
              <a:ext uri="{FF2B5EF4-FFF2-40B4-BE49-F238E27FC236}">
                <a16:creationId xmlns:a16="http://schemas.microsoft.com/office/drawing/2014/main" id="{74A8195D-75B7-AF85-F2A6-4FDB25182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071" y="3675866"/>
            <a:ext cx="2305240" cy="3088355"/>
          </a:xfrm>
          <a:prstGeom prst="rect">
            <a:avLst/>
          </a:prstGeom>
        </p:spPr>
      </p:pic>
      <p:pic>
        <p:nvPicPr>
          <p:cNvPr id="4" name="Picture 3">
            <a:extLst>
              <a:ext uri="{FF2B5EF4-FFF2-40B4-BE49-F238E27FC236}">
                <a16:creationId xmlns:a16="http://schemas.microsoft.com/office/drawing/2014/main" id="{21D5518A-64FA-93E8-2D3B-8805B8D71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228" y="3688109"/>
            <a:ext cx="2305240" cy="3076112"/>
          </a:xfrm>
          <a:prstGeom prst="rect">
            <a:avLst/>
          </a:prstGeom>
        </p:spPr>
      </p:pic>
      <p:pic>
        <p:nvPicPr>
          <p:cNvPr id="7" name="Picture 6">
            <a:extLst>
              <a:ext uri="{FF2B5EF4-FFF2-40B4-BE49-F238E27FC236}">
                <a16:creationId xmlns:a16="http://schemas.microsoft.com/office/drawing/2014/main" id="{5EBB46A3-1EB0-3349-EEFB-DDCFCA1D6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47" y="3688108"/>
            <a:ext cx="4110478" cy="3088354"/>
          </a:xfrm>
          <a:prstGeom prst="rect">
            <a:avLst/>
          </a:prstGeom>
        </p:spPr>
      </p:pic>
      <p:pic>
        <p:nvPicPr>
          <p:cNvPr id="8" name="Picture 7">
            <a:extLst>
              <a:ext uri="{FF2B5EF4-FFF2-40B4-BE49-F238E27FC236}">
                <a16:creationId xmlns:a16="http://schemas.microsoft.com/office/drawing/2014/main" id="{4B2867D0-5218-17CC-894A-7AA6FC984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147" y="218348"/>
            <a:ext cx="3340100" cy="3340100"/>
          </a:xfrm>
          <a:prstGeom prst="rect">
            <a:avLst/>
          </a:prstGeom>
        </p:spPr>
      </p:pic>
      <p:sp>
        <p:nvSpPr>
          <p:cNvPr id="12" name="TextBox 11">
            <a:extLst>
              <a:ext uri="{FF2B5EF4-FFF2-40B4-BE49-F238E27FC236}">
                <a16:creationId xmlns:a16="http://schemas.microsoft.com/office/drawing/2014/main" id="{7FD951DD-E590-695E-C886-A6D298BCCFB7}"/>
              </a:ext>
            </a:extLst>
          </p:cNvPr>
          <p:cNvSpPr txBox="1"/>
          <p:nvPr/>
        </p:nvSpPr>
        <p:spPr>
          <a:xfrm>
            <a:off x="7031198" y="466557"/>
            <a:ext cx="5160802"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0" dirty="0">
                <a:solidFill>
                  <a:srgbClr val="00217E"/>
                </a:solidFill>
                <a:latin typeface="Cooper Black" panose="020F0502020204030204" pitchFamily="34" charset="0"/>
              </a:rPr>
              <a:t>Podcast studio</a:t>
            </a:r>
          </a:p>
        </p:txBody>
      </p:sp>
    </p:spTree>
    <p:extLst>
      <p:ext uri="{BB962C8B-B14F-4D97-AF65-F5344CB8AC3E}">
        <p14:creationId xmlns:p14="http://schemas.microsoft.com/office/powerpoint/2010/main" val="3749486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BC608-87D4-DB9C-7BD6-8D9715E94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15" y="182680"/>
            <a:ext cx="3048000" cy="3048000"/>
          </a:xfrm>
          <a:prstGeom prst="rect">
            <a:avLst/>
          </a:prstGeom>
        </p:spPr>
      </p:pic>
      <p:pic>
        <p:nvPicPr>
          <p:cNvPr id="3" name="Picture 2">
            <a:extLst>
              <a:ext uri="{FF2B5EF4-FFF2-40B4-BE49-F238E27FC236}">
                <a16:creationId xmlns:a16="http://schemas.microsoft.com/office/drawing/2014/main" id="{D6239F73-CC17-69F8-0B45-F5166D28E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429000"/>
            <a:ext cx="3048000" cy="3334506"/>
          </a:xfrm>
          <a:prstGeom prst="rect">
            <a:avLst/>
          </a:prstGeom>
        </p:spPr>
      </p:pic>
      <p:pic>
        <p:nvPicPr>
          <p:cNvPr id="4" name="Picture 3">
            <a:extLst>
              <a:ext uri="{FF2B5EF4-FFF2-40B4-BE49-F238E27FC236}">
                <a16:creationId xmlns:a16="http://schemas.microsoft.com/office/drawing/2014/main" id="{3B1E07AB-FD8F-34D2-5C02-18CEC6260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855" y="3370030"/>
            <a:ext cx="4277449" cy="3393476"/>
          </a:xfrm>
          <a:prstGeom prst="rect">
            <a:avLst/>
          </a:prstGeom>
        </p:spPr>
      </p:pic>
      <p:pic>
        <p:nvPicPr>
          <p:cNvPr id="5" name="Picture 4">
            <a:extLst>
              <a:ext uri="{FF2B5EF4-FFF2-40B4-BE49-F238E27FC236}">
                <a16:creationId xmlns:a16="http://schemas.microsoft.com/office/drawing/2014/main" id="{EF4CCE59-0171-C147-97EB-9098D1203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27" y="3370029"/>
            <a:ext cx="4277449" cy="3393477"/>
          </a:xfrm>
          <a:prstGeom prst="rect">
            <a:avLst/>
          </a:prstGeom>
        </p:spPr>
      </p:pic>
      <p:sp>
        <p:nvSpPr>
          <p:cNvPr id="8" name="TextBox 7">
            <a:extLst>
              <a:ext uri="{FF2B5EF4-FFF2-40B4-BE49-F238E27FC236}">
                <a16:creationId xmlns:a16="http://schemas.microsoft.com/office/drawing/2014/main" id="{C188C884-B913-27B4-3C28-65F8052FD46A}"/>
              </a:ext>
            </a:extLst>
          </p:cNvPr>
          <p:cNvSpPr txBox="1"/>
          <p:nvPr/>
        </p:nvSpPr>
        <p:spPr>
          <a:xfrm>
            <a:off x="4579304" y="429407"/>
            <a:ext cx="6872725"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0" dirty="0">
                <a:solidFill>
                  <a:srgbClr val="00217E"/>
                </a:solidFill>
                <a:latin typeface="Cooper Black" panose="020F0502020204030204" pitchFamily="34" charset="0"/>
              </a:rPr>
              <a:t>Pet store/ hidden room</a:t>
            </a:r>
          </a:p>
        </p:txBody>
      </p:sp>
    </p:spTree>
    <p:extLst>
      <p:ext uri="{BB962C8B-B14F-4D97-AF65-F5344CB8AC3E}">
        <p14:creationId xmlns:p14="http://schemas.microsoft.com/office/powerpoint/2010/main" val="2039348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882690-6EE5-91D2-D844-5A084885B84D}"/>
              </a:ext>
            </a:extLst>
          </p:cNvPr>
          <p:cNvSpPr txBox="1"/>
          <p:nvPr/>
        </p:nvSpPr>
        <p:spPr>
          <a:xfrm>
            <a:off x="331304" y="5534561"/>
            <a:ext cx="6780696"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0" dirty="0">
                <a:solidFill>
                  <a:srgbClr val="00217E"/>
                </a:solidFill>
                <a:latin typeface="Cooper Black" panose="020F0502020204030204" pitchFamily="34" charset="0"/>
              </a:rPr>
              <a:t>Other </a:t>
            </a:r>
            <a:r>
              <a:rPr lang="en-US" sz="8000" dirty="0" err="1">
                <a:solidFill>
                  <a:srgbClr val="00217E"/>
                </a:solidFill>
                <a:latin typeface="Cooper Black" panose="020F0502020204030204" pitchFamily="34" charset="0"/>
              </a:rPr>
              <a:t>inspo</a:t>
            </a:r>
            <a:r>
              <a:rPr lang="en-US" sz="8000" dirty="0">
                <a:solidFill>
                  <a:srgbClr val="00217E"/>
                </a:solidFill>
                <a:latin typeface="Cooper Black" panose="020F0502020204030204" pitchFamily="34" charset="0"/>
              </a:rPr>
              <a:t>.</a:t>
            </a:r>
          </a:p>
        </p:txBody>
      </p:sp>
      <p:pic>
        <p:nvPicPr>
          <p:cNvPr id="4" name="Picture 3">
            <a:extLst>
              <a:ext uri="{FF2B5EF4-FFF2-40B4-BE49-F238E27FC236}">
                <a16:creationId xmlns:a16="http://schemas.microsoft.com/office/drawing/2014/main" id="{AAC31533-6062-7C1E-8418-10974C783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1396999"/>
            <a:ext cx="4064000" cy="4064000"/>
          </a:xfrm>
          <a:prstGeom prst="rect">
            <a:avLst/>
          </a:prstGeom>
        </p:spPr>
      </p:pic>
      <p:pic>
        <p:nvPicPr>
          <p:cNvPr id="5" name="Picture 4">
            <a:extLst>
              <a:ext uri="{FF2B5EF4-FFF2-40B4-BE49-F238E27FC236}">
                <a16:creationId xmlns:a16="http://schemas.microsoft.com/office/drawing/2014/main" id="{C8D671DB-4EE2-CF21-1A63-A0D119478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905" y="1228598"/>
            <a:ext cx="3175000" cy="4232401"/>
          </a:xfrm>
          <a:prstGeom prst="rect">
            <a:avLst/>
          </a:prstGeom>
        </p:spPr>
      </p:pic>
    </p:spTree>
    <p:extLst>
      <p:ext uri="{BB962C8B-B14F-4D97-AF65-F5344CB8AC3E}">
        <p14:creationId xmlns:p14="http://schemas.microsoft.com/office/powerpoint/2010/main" val="1915676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F02B99D07692499D1D3AE19E446B3F" ma:contentTypeVersion="11" ma:contentTypeDescription="Create a new document." ma:contentTypeScope="" ma:versionID="be096056e4f4d0bc40283e35f9c925ce">
  <xsd:schema xmlns:xsd="http://www.w3.org/2001/XMLSchema" xmlns:xs="http://www.w3.org/2001/XMLSchema" xmlns:p="http://schemas.microsoft.com/office/2006/metadata/properties" xmlns:ns3="e8317be4-ae39-4003-a8c7-ea7b07048f85" targetNamespace="http://schemas.microsoft.com/office/2006/metadata/properties" ma:root="true" ma:fieldsID="6b95780d41ae3b3265489abde9390731" ns3:_="">
    <xsd:import namespace="e8317be4-ae39-4003-a8c7-ea7b07048f8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_activity"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17be4-ae39-4003-a8c7-ea7b07048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8317be4-ae39-4003-a8c7-ea7b07048f85" xsi:nil="true"/>
  </documentManagement>
</p:properties>
</file>

<file path=customXml/itemProps1.xml><?xml version="1.0" encoding="utf-8"?>
<ds:datastoreItem xmlns:ds="http://schemas.openxmlformats.org/officeDocument/2006/customXml" ds:itemID="{FDED0A07-9BA2-4ECD-A06D-39C509652397}">
  <ds:schemaRefs>
    <ds:schemaRef ds:uri="http://schemas.microsoft.com/sharepoint/v3/contenttype/forms"/>
  </ds:schemaRefs>
</ds:datastoreItem>
</file>

<file path=customXml/itemProps2.xml><?xml version="1.0" encoding="utf-8"?>
<ds:datastoreItem xmlns:ds="http://schemas.openxmlformats.org/officeDocument/2006/customXml" ds:itemID="{F2A31A81-29C3-4E49-AC4F-5088218A02D2}">
  <ds:schemaRefs>
    <ds:schemaRef ds:uri="http://schemas.microsoft.com/office/2006/metadata/contentType"/>
    <ds:schemaRef ds:uri="http://schemas.microsoft.com/office/2006/metadata/properties/metaAttributes"/>
    <ds:schemaRef ds:uri="http://www.w3.org/2000/xmlns/"/>
    <ds:schemaRef ds:uri="http://www.w3.org/2001/XMLSchema"/>
    <ds:schemaRef ds:uri="e8317be4-ae39-4003-a8c7-ea7b07048f85"/>
  </ds:schemaRefs>
</ds:datastoreItem>
</file>

<file path=customXml/itemProps3.xml><?xml version="1.0" encoding="utf-8"?>
<ds:datastoreItem xmlns:ds="http://schemas.openxmlformats.org/officeDocument/2006/customXml" ds:itemID="{867EAE1F-95F1-4FB7-8534-33E3F0B15D2D}">
  <ds:schemaRefs>
    <ds:schemaRef ds:uri="http://schemas.microsoft.com/office/2006/metadata/properties"/>
    <ds:schemaRef ds:uri="http://www.w3.org/2000/xmlns/"/>
    <ds:schemaRef ds:uri="e8317be4-ae39-4003-a8c7-ea7b07048f85"/>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270</TotalTime>
  <Words>127</Words>
  <Application>Microsoft Office PowerPoint</Application>
  <PresentationFormat>Widescreen</PresentationFormat>
  <Paragraphs>55</Paragraphs>
  <Slides>8</Slides>
  <Notes>0</Notes>
  <HiddenSlides>0</HiddenSlides>
  <MMClips>2</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NARANJA</dc:title>
  <dc:creator>Tay Cassady</dc:creator>
  <cp:lastModifiedBy>Tay Cassady</cp:lastModifiedBy>
  <cp:revision>4</cp:revision>
  <dcterms:created xsi:type="dcterms:W3CDTF">2023-11-14T17:45:39Z</dcterms:created>
  <dcterms:modified xsi:type="dcterms:W3CDTF">2024-03-26T20:21:42Z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0x01010068F02B99D07692499D1D3AE19E446B3F</vt:lpwstr>
  </property>
</Properties>
</file>